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73" r:id="rId5"/>
  </p:sldMasterIdLst>
  <p:notesMasterIdLst>
    <p:notesMasterId r:id="rId15"/>
  </p:notesMasterIdLst>
  <p:handoutMasterIdLst>
    <p:handoutMasterId r:id="rId16"/>
  </p:handoutMasterIdLst>
  <p:sldIdLst>
    <p:sldId id="302" r:id="rId6"/>
    <p:sldId id="403" r:id="rId7"/>
    <p:sldId id="410" r:id="rId8"/>
    <p:sldId id="404" r:id="rId9"/>
    <p:sldId id="405" r:id="rId10"/>
    <p:sldId id="406" r:id="rId11"/>
    <p:sldId id="407" r:id="rId12"/>
    <p:sldId id="408" r:id="rId13"/>
    <p:sldId id="40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13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0A2"/>
    <a:srgbClr val="40404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1" autoAdjust="0"/>
    <p:restoredTop sz="96197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328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renzo Bianchi" userId="825d9859-dc5b-4502-8763-f9d7f6825215" providerId="ADAL" clId="{54E55578-CC38-432C-95FB-099BC9FDD77E}"/>
    <pc:docChg chg="delSld">
      <pc:chgData name="Lorenzo Bianchi" userId="825d9859-dc5b-4502-8763-f9d7f6825215" providerId="ADAL" clId="{54E55578-CC38-432C-95FB-099BC9FDD77E}" dt="2025-04-30T10:31:24.537" v="0" actId="47"/>
      <pc:docMkLst>
        <pc:docMk/>
      </pc:docMkLst>
      <pc:sldChg chg="del">
        <pc:chgData name="Lorenzo Bianchi" userId="825d9859-dc5b-4502-8763-f9d7f6825215" providerId="ADAL" clId="{54E55578-CC38-432C-95FB-099BC9FDD77E}" dt="2025-04-30T10:31:24.537" v="0" actId="47"/>
        <pc:sldMkLst>
          <pc:docMk/>
          <pc:sldMk cId="1486951216" sldId="28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3D6640C-F6A0-4351-856B-14836F234E6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280B7B-2795-4857-B84E-9C600536AE0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20AE1-5DBC-4417-A73B-5F29B67C532C}" type="datetimeFigureOut">
              <a:rPr lang="en-US" smtClean="0">
                <a:latin typeface="Arial" panose="020B0604020202020204" pitchFamily="34" charset="0"/>
              </a:rPr>
              <a:t>4/30/2025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C3ACD6-6E00-4BE1-A684-34A6BD202E3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7F20A5-CEF2-4B11-A0A4-0F4BC0BD64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22411-A9A9-4A09-A341-69C657AB42A1}" type="slidenum">
              <a:rPr lang="en-US" smtClean="0">
                <a:latin typeface="Arial" panose="020B0604020202020204" pitchFamily="34" charset="0"/>
              </a:rPr>
              <a:t>‹N›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888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CB16A9CD-5E57-4C86-B862-09CA519924BA}" type="datetimeFigureOut">
              <a:rPr lang="en-US" smtClean="0"/>
              <a:pPr/>
              <a:t>4/30/2025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9CA004F4-F240-48F9-8AE1-486585C7F00D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4881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7" Type="http://schemas.openxmlformats.org/officeDocument/2006/relationships/image" Target="../media/image7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5_Title Slid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58DEC697-CAC2-5E39-8B7C-44628A6042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41450" y="-318524"/>
            <a:ext cx="5985650" cy="80333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97D165-49B0-44FF-A267-367F5A6EE3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2039514"/>
            <a:ext cx="9144000" cy="2128049"/>
          </a:xfrm>
        </p:spPr>
        <p:txBody>
          <a:bodyPr anchor="b">
            <a:normAutofit/>
          </a:bodyPr>
          <a:lstStyle>
            <a:lvl1pPr algn="l">
              <a:lnSpc>
                <a:spcPct val="125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B52800-74D6-4A78-AC9B-8E737A1A3B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221162"/>
            <a:ext cx="9144000" cy="882001"/>
          </a:xfrm>
          <a:solidFill>
            <a:schemeClr val="accent2">
              <a:alpha val="72258"/>
            </a:schemeClr>
          </a:solidFill>
        </p:spPr>
        <p:txBody>
          <a:bodyPr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500" b="0" i="0" kern="1200" spc="65" dirty="0">
                <a:solidFill>
                  <a:schemeClr val="accent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B91F7B-C4AF-4FC6-A6BE-657DEF6D5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8DA08ED5-AEFE-4443-9040-726EF6690995}" type="datetime1">
              <a:rPr lang="en-US" smtClean="0"/>
              <a:pPr/>
              <a:t>4/30/2025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ED32F8-B0C7-4332-B0A5-BC19DD8C4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030946-D0C7-4F78-94B0-427DAA6D5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alpha val="70000"/>
                  </a:schemeClr>
                </a:solidFill>
              </a:defRPr>
            </a:lvl1pPr>
          </a:lstStyle>
          <a:p>
            <a:fld id="{82EE24B5-652C-4DB5-B7C3-B5BBEC1280B1}" type="slidenum">
              <a:rPr lang="en-US" smtClean="0"/>
              <a:pPr/>
              <a:t>‹N›</a:t>
            </a:fld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B544B9C-91AF-1BFA-5154-9DBDC33576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1054" y="614983"/>
            <a:ext cx="2594446" cy="158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329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11141-A77D-4E0E-8CAF-4CD3B2799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EFDE0-5A54-402A-B0C3-6BC0BB739C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5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5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2825AD-4585-4E37-A076-3D0070C93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2561F-7E45-400C-8758-912CDFE9410A}" type="datetime1">
              <a:rPr lang="en-US" smtClean="0"/>
              <a:t>4/30/2025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2064AD-EDC3-4B13-8CD6-49EB60099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90FD1E-16F6-49B1-A938-8CE601ED7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8168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11141-A77D-4E0E-8CAF-4CD3B2799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EFDE0-5A54-402A-B0C3-6BC0BB739C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2825AD-4585-4E37-A076-3D0070C93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fld id="{0312561F-7E45-400C-8758-912CDFE9410A}" type="datetime1">
              <a:rPr lang="en-US" smtClean="0"/>
              <a:pPr/>
              <a:t>4/30/2025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2064AD-EDC3-4B13-8CD6-49EB60099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90FD1E-16F6-49B1-A938-8CE601ED7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20000"/>
                    <a:lumOff val="80000"/>
                    <a:alpha val="70000"/>
                  </a:schemeClr>
                </a:solidFill>
              </a:defRPr>
            </a:lvl1pPr>
          </a:lstStyle>
          <a:p>
            <a:fld id="{82EE24B5-652C-4DB5-B7C3-B5BBEC1280B1}" type="slidenum">
              <a:rPr lang="en-US" smtClean="0"/>
              <a:pPr/>
              <a:t>‹N›</a:t>
            </a:fld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122F744D-8B14-DA2B-D966-91F6329152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23535"/>
          <a:stretch/>
        </p:blipFill>
        <p:spPr>
          <a:xfrm>
            <a:off x="5366867" y="5707241"/>
            <a:ext cx="1465734" cy="1168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1525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FA988-92AD-48D7-890A-AA0540961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A999FA-A189-41DB-9CFC-D1356C5343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4D83DC-20E7-4B71-9794-36FC33B1BA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24BC7-4CDB-41D7-81AF-9CE8473FF4B8}" type="datetime1">
              <a:rPr lang="en-US" smtClean="0"/>
              <a:t>4/30/2025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E7D103-1290-4592-B37C-19C9C9DBE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955B1B-4A5C-42C7-99A5-B8217736F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2012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60EB58-EF7E-435A-8B07-B5BCF3AF1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‹N›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F76098-6FA1-470A-BEF4-E4B0AC75E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647ABC-6745-43B6-8A64-6E191BD65C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387105-2538-4216-9A7E-445FA092F9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F57DE0-C032-4FCC-9006-09C2C328A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D216-73DE-4B96-8E1B-BB64D86142BB}" type="datetime1">
              <a:rPr lang="en-US" smtClean="0"/>
              <a:t>4/30/2025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C776CB-2819-4488-9012-A6EA22079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0367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43C73-1D0F-45F9-A7E4-E9D24EAFD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B88E76-F6AB-4621-A9A6-20A81C5A3F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313FB9-6D6C-4F61-9E7A-76E686D06C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93A737-E48B-4909-BE04-F55B581032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F9958C-DB5F-444E-ACE8-73F5E0CA67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1D097D1-3052-4C1F-B573-CA25FFF6C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CD8C-7FEF-4E71-8EB9-D3BA6E2E3E9E}" type="datetime1">
              <a:rPr lang="en-US" smtClean="0"/>
              <a:t>4/30/2025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2607AC3-2220-4DDA-A22A-C404538FE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FD8DEB3-F122-4B42-9E12-F61189B87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7695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789EF5-3FD9-4423-A9E8-B67B4E902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0D7191-31B4-440E-A4E9-F412FA558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4379E-9B58-41EA-B928-5B1C8436A60E}" type="datetime1">
              <a:rPr lang="en-US" smtClean="0"/>
              <a:t>4/30/2025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C85CB6-0880-4BF0-8E98-291E70C71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4A5E74-F26F-4C7A-BED1-6EE66C0B3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903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55C546-684A-45B9-8890-66DC55DF7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0A371-51FE-4D99-BD87-6A650FCE519D}" type="datetime1">
              <a:rPr lang="en-US" smtClean="0"/>
              <a:t>4/30/2025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43EBDF-D696-42F7-B962-56F5FEE12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89D77E-1675-4F9D-9113-B274CB0E8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noProof="0" smtClean="0"/>
              <a:t>‹N›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46025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E9C90-06AB-49B5-9970-F5791DE93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498599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FB0071-932D-4CA0-92FB-A6E75AC855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0500" y="1498599"/>
            <a:ext cx="6921500" cy="4873625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2000">
                <a:solidFill>
                  <a:schemeClr val="accent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2000">
                <a:solidFill>
                  <a:schemeClr val="accent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2000">
                <a:solidFill>
                  <a:schemeClr val="accent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2000">
                <a:solidFill>
                  <a:schemeClr val="accent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C8D9F5-8B70-4BDD-9CB5-BBF87CF553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098799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89DE91-7A80-4682-9D32-2CD41DEFB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F8CFF-A1C0-4B6C-AA8D-BE72CB14468D}" type="datetime1">
              <a:rPr lang="en-US" smtClean="0"/>
              <a:t>4/30/2025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9E2482-2E7D-4868-95A7-4A55B40FE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4E84CF-C3E5-4475-84C7-21CBAC064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6256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0E0AA-5363-4861-AB6B-0E4D34D74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44B7CE-2038-4CCA-AA8A-D03DE5FD95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79774D-36EB-4201-B1AC-922DD2E066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D1E234-1CB2-41A0-B40D-7E7F160CB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D634D-0427-413D-A0D0-098959D06FEF}" type="datetime1">
              <a:rPr lang="en-US" smtClean="0"/>
              <a:t>4/30/2025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FD472E-6334-4051-B4D9-6361A819F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2384B9-6290-4070-B7D1-A105B27F0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4436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"/>
            <a:ext cx="12192000" cy="3509963"/>
          </a:xfrm>
        </p:spPr>
        <p:txBody>
          <a:bodyPr anchor="ctr">
            <a:normAutofit/>
          </a:bodyPr>
          <a:lstStyle>
            <a:lvl1pPr marL="15875" indent="0" algn="ctr">
              <a:tabLst/>
              <a:defRPr sz="3600"/>
            </a:lvl1pPr>
          </a:lstStyle>
          <a:p>
            <a:r>
              <a:rPr lang="en-GB" dirty="0"/>
              <a:t>CLICK TO EDIT </a:t>
            </a:r>
            <a:br>
              <a:rPr lang="en-GB" dirty="0"/>
            </a:br>
            <a:r>
              <a:rPr lang="en-GB" dirty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187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BA85CCC3-2AA8-F2CE-724A-272418E9E7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41450" y="-420124"/>
            <a:ext cx="5985650" cy="8033372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B91F7B-C4AF-4FC6-A6BE-657DEF6D5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8DA08ED5-AEFE-4443-9040-726EF6690995}" type="datetime1">
              <a:rPr lang="en-US" smtClean="0"/>
              <a:pPr/>
              <a:t>4/30/2025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ED32F8-B0C7-4332-B0A5-BC19DD8C4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030946-D0C7-4F78-94B0-427DAA6D5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alpha val="70000"/>
                  </a:schemeClr>
                </a:solidFill>
              </a:defRPr>
            </a:lvl1pPr>
          </a:lstStyle>
          <a:p>
            <a:fld id="{82EE24B5-652C-4DB5-B7C3-B5BBEC1280B1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602DA34-2EDF-1F05-4C01-CE3E66DA17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2039514"/>
            <a:ext cx="9144000" cy="2128049"/>
          </a:xfrm>
        </p:spPr>
        <p:txBody>
          <a:bodyPr anchor="b">
            <a:normAutofit/>
          </a:bodyPr>
          <a:lstStyle>
            <a:lvl1pPr algn="l">
              <a:lnSpc>
                <a:spcPct val="125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D869A66C-D105-E430-1FA2-D1DB91FE6A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221162"/>
            <a:ext cx="9144000" cy="882001"/>
          </a:xfrm>
          <a:solidFill>
            <a:schemeClr val="accent2">
              <a:alpha val="72258"/>
            </a:schemeClr>
          </a:solidFill>
        </p:spPr>
        <p:txBody>
          <a:bodyPr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500" b="0" i="0" kern="1200" spc="65" dirty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F62B98B5-8F37-DF5C-E2EB-6FEBCB26DC1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1054" y="614983"/>
            <a:ext cx="2594446" cy="158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5097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94594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296" y="945948"/>
            <a:ext cx="11631934" cy="487611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4062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"/>
            <a:ext cx="12191999" cy="4562477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891302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2436"/>
            <a:ext cx="121920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52F0CE7F-D8DF-F347-865D-82A147EEF200}" type="datetimeFigureOut">
              <a:rPr lang="en-GB" smtClean="0"/>
              <a:t>30/04/2025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CC64058D-324A-E34C-AD70-AC6D768A859D}" type="slidenum">
              <a:rPr lang="en-GB" smtClean="0"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70353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0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52F0CE7F-D8DF-F347-865D-82A147EEF200}" type="datetimeFigureOut">
              <a:rPr lang="en-GB" smtClean="0"/>
              <a:t>30/04/2025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CC64058D-324A-E34C-AD70-AC6D768A859D}" type="slidenum">
              <a:rPr lang="en-GB" smtClean="0"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50046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52F0CE7F-D8DF-F347-865D-82A147EEF200}" type="datetimeFigureOut">
              <a:rPr lang="en-GB" smtClean="0"/>
              <a:t>30/04/2025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CC64058D-324A-E34C-AD70-AC6D768A859D}" type="slidenum">
              <a:rPr lang="en-GB" smtClean="0"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11282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52F0CE7F-D8DF-F347-865D-82A147EEF200}" type="datetimeFigureOut">
              <a:rPr lang="en-GB" smtClean="0"/>
              <a:t>30/04/2025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CC64058D-324A-E34C-AD70-AC6D768A859D}" type="slidenum">
              <a:rPr lang="en-GB" smtClean="0"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70766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52F0CE7F-D8DF-F347-865D-82A147EEF200}" type="datetimeFigureOut">
              <a:rPr lang="en-GB" smtClean="0"/>
              <a:t>30/04/2025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CC64058D-324A-E34C-AD70-AC6D768A859D}" type="slidenum">
              <a:rPr lang="en-GB" smtClean="0"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24766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8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52F0CE7F-D8DF-F347-865D-82A147EEF200}" type="datetimeFigureOut">
              <a:rPr lang="en-GB" smtClean="0"/>
              <a:t>30/04/2025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CC64058D-324A-E34C-AD70-AC6D768A859D}" type="slidenum">
              <a:rPr lang="en-GB" smtClean="0"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00459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52F0CE7F-D8DF-F347-865D-82A147EEF200}" type="datetimeFigureOut">
              <a:rPr lang="en-GB" smtClean="0"/>
              <a:t>30/04/2025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CC64058D-324A-E34C-AD70-AC6D768A859D}" type="slidenum">
              <a:rPr lang="en-GB" smtClean="0"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04836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52F0CE7F-D8DF-F347-865D-82A147EEF200}" type="datetimeFigureOut">
              <a:rPr lang="en-GB" smtClean="0"/>
              <a:t>30/04/2025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CC64058D-324A-E34C-AD70-AC6D768A859D}" type="slidenum">
              <a:rPr lang="en-GB" smtClean="0"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6834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"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4E4BA221-8FB5-579E-2602-DE67017662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41450" y="-420124"/>
            <a:ext cx="5985650" cy="8033372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B91F7B-C4AF-4FC6-A6BE-657DEF6D5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8DA08ED5-AEFE-4443-9040-726EF6690995}" type="datetime1">
              <a:rPr lang="en-US" smtClean="0"/>
              <a:pPr/>
              <a:t>4/30/2025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ED32F8-B0C7-4332-B0A5-BC19DD8C4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030946-D0C7-4F78-94B0-427DAA6D5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alpha val="70000"/>
                  </a:schemeClr>
                </a:solidFill>
              </a:defRPr>
            </a:lvl1pPr>
          </a:lstStyle>
          <a:p>
            <a:fld id="{82EE24B5-652C-4DB5-B7C3-B5BBEC1280B1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A02C154-257E-22A4-FF8F-C887E735DE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2039514"/>
            <a:ext cx="9144000" cy="2128049"/>
          </a:xfrm>
        </p:spPr>
        <p:txBody>
          <a:bodyPr anchor="b">
            <a:normAutofit/>
          </a:bodyPr>
          <a:lstStyle>
            <a:lvl1pPr algn="l">
              <a:lnSpc>
                <a:spcPct val="125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1D06CF20-891B-747C-B95F-E20594CA2D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221162"/>
            <a:ext cx="9144000" cy="882001"/>
          </a:xfrm>
          <a:solidFill>
            <a:schemeClr val="accent2">
              <a:alpha val="72258"/>
            </a:schemeClr>
          </a:solidFill>
        </p:spPr>
        <p:txBody>
          <a:bodyPr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500" b="0" i="0" kern="1200" spc="65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415F6B20-A88D-2E40-D224-D6124C48CD1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1054" y="614983"/>
            <a:ext cx="2594446" cy="158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9388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2"/>
          <p:cNvSpPr>
            <a:spLocks noGrp="1"/>
          </p:cNvSpPr>
          <p:nvPr>
            <p:ph idx="1"/>
          </p:nvPr>
        </p:nvSpPr>
        <p:spPr>
          <a:xfrm>
            <a:off x="282648" y="1226635"/>
            <a:ext cx="11577924" cy="5233019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Verdana" panose="020B0604030504040204" pitchFamily="34" charset="0"/>
              </a:defRPr>
            </a:lvl1pPr>
            <a:lvl2pPr>
              <a:defRPr b="0" i="0">
                <a:latin typeface="Verdana" panose="020B0604030504040204" pitchFamily="34" charset="0"/>
              </a:defRPr>
            </a:lvl2pPr>
            <a:lvl3pPr>
              <a:defRPr b="0" i="0">
                <a:latin typeface="Verdana" panose="020B0604030504040204" pitchFamily="34" charset="0"/>
              </a:defRPr>
            </a:lvl3pPr>
            <a:lvl4pPr>
              <a:defRPr b="0" i="0">
                <a:latin typeface="Verdana" panose="020B0604030504040204" pitchFamily="34" charset="0"/>
              </a:defRPr>
            </a:lvl4pPr>
            <a:lvl5pPr>
              <a:defRPr b="0" i="0">
                <a:latin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1695697" y="6552000"/>
            <a:ext cx="2316262" cy="216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75" b="0" i="0" baseline="0">
                <a:latin typeface="Verdana" panose="020B0604030504040204" pitchFamily="34" charset="0"/>
              </a:defRPr>
            </a:lvl1pPr>
            <a:lvl2pPr marL="192872" indent="0">
              <a:buNone/>
              <a:defRPr/>
            </a:lvl2pPr>
            <a:lvl3pPr marL="385745" indent="0">
              <a:buNone/>
              <a:defRPr/>
            </a:lvl3pPr>
            <a:lvl4pPr marL="578615" indent="0">
              <a:buNone/>
              <a:defRPr/>
            </a:lvl4pPr>
            <a:lvl5pPr marL="771487" indent="0">
              <a:buNone/>
              <a:defRPr/>
            </a:lvl5pPr>
          </a:lstStyle>
          <a:p>
            <a:pPr lvl="0"/>
            <a:r>
              <a:rPr lang="en-GB" dirty="0"/>
              <a:t>Tight/Consistent/Loose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9254741" y="6552000"/>
            <a:ext cx="2525538" cy="216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75" b="0" i="0" baseline="0">
                <a:latin typeface="Verdana" panose="020B0604030504040204" pitchFamily="34" charset="0"/>
              </a:defRPr>
            </a:lvl1pPr>
            <a:lvl2pPr marL="192872" indent="0">
              <a:buNone/>
              <a:defRPr/>
            </a:lvl2pPr>
            <a:lvl3pPr marL="385745" indent="0">
              <a:buNone/>
              <a:defRPr/>
            </a:lvl3pPr>
            <a:lvl4pPr marL="578615" indent="0">
              <a:buNone/>
              <a:defRPr/>
            </a:lvl4pPr>
            <a:lvl5pPr marL="771487" indent="0">
              <a:buNone/>
              <a:defRPr/>
            </a:lvl5pPr>
          </a:lstStyle>
          <a:p>
            <a:pPr lvl="0"/>
            <a:r>
              <a:rPr lang="en-GB" dirty="0"/>
              <a:t>Date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4810219" y="6552000"/>
            <a:ext cx="2826625" cy="216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75" b="0" i="0" baseline="0">
                <a:latin typeface="Verdana" panose="020B0604030504040204" pitchFamily="34" charset="0"/>
              </a:defRPr>
            </a:lvl1pPr>
            <a:lvl2pPr marL="192872" indent="0">
              <a:buNone/>
              <a:defRPr/>
            </a:lvl2pPr>
            <a:lvl3pPr marL="385745" indent="0">
              <a:buNone/>
              <a:defRPr/>
            </a:lvl3pPr>
            <a:lvl4pPr marL="578615" indent="0">
              <a:buNone/>
              <a:defRPr/>
            </a:lvl4pPr>
            <a:lvl5pPr marL="771487" indent="0">
              <a:buNone/>
              <a:defRPr/>
            </a:lvl5pPr>
          </a:lstStyle>
          <a:p>
            <a:pPr lvl="0"/>
            <a:r>
              <a:rPr lang="en-GB" dirty="0"/>
              <a:t>Slide Owner</a:t>
            </a:r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283569" y="745200"/>
            <a:ext cx="11577600" cy="36360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956" b="0" i="0" baseline="0">
                <a:solidFill>
                  <a:schemeClr val="bg1"/>
                </a:solidFill>
                <a:latin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Click to edit title style</a:t>
            </a:r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23" hasCustomPrompt="1"/>
          </p:nvPr>
        </p:nvSpPr>
        <p:spPr>
          <a:xfrm>
            <a:off x="10431589" y="755650"/>
            <a:ext cx="1428982" cy="3636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88" b="0" i="0">
                <a:solidFill>
                  <a:schemeClr val="bg1"/>
                </a:solidFill>
                <a:latin typeface="Verdana" panose="020B0604030504040204" pitchFamily="34" charset="0"/>
              </a:defRPr>
            </a:lvl1pPr>
            <a:lvl2pPr>
              <a:defRPr sz="788">
                <a:solidFill>
                  <a:schemeClr val="bg1"/>
                </a:solidFill>
              </a:defRPr>
            </a:lvl2pPr>
            <a:lvl3pPr>
              <a:defRPr sz="788">
                <a:solidFill>
                  <a:schemeClr val="bg1"/>
                </a:solidFill>
              </a:defRPr>
            </a:lvl3pPr>
            <a:lvl4pPr>
              <a:defRPr sz="788">
                <a:solidFill>
                  <a:schemeClr val="bg1"/>
                </a:solidFill>
              </a:defRPr>
            </a:lvl4pPr>
            <a:lvl5pPr>
              <a:defRPr sz="788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FREQUENCY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9606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Slide">
    <p:bg>
      <p:bgPr>
        <a:gradFill flip="none" rotWithShape="1">
          <a:gsLst>
            <a:gs pos="0">
              <a:schemeClr val="tx2">
                <a:lumMod val="90000"/>
                <a:lumOff val="10000"/>
              </a:schemeClr>
            </a:gs>
            <a:gs pos="99000">
              <a:schemeClr val="accent1">
                <a:lumMod val="90000"/>
                <a:lumOff val="1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F0A8F563-4103-DDBF-26AF-6D6EC572DC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8474" b="33359"/>
          <a:stretch/>
        </p:blipFill>
        <p:spPr>
          <a:xfrm>
            <a:off x="5137101" y="1721245"/>
            <a:ext cx="7054900" cy="5136755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0ECA9EB-36C1-A1D3-8BC3-AC49443940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8866" t="5514" b="5514"/>
          <a:stretch/>
        </p:blipFill>
        <p:spPr>
          <a:xfrm>
            <a:off x="0" y="0"/>
            <a:ext cx="702469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97D165-49B0-44FF-A267-367F5A6EE3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7565" y="2052767"/>
            <a:ext cx="9144000" cy="2128049"/>
          </a:xfrm>
        </p:spPr>
        <p:txBody>
          <a:bodyPr anchor="b">
            <a:normAutofit/>
          </a:bodyPr>
          <a:lstStyle>
            <a:lvl1pPr algn="l">
              <a:lnSpc>
                <a:spcPct val="125000"/>
              </a:lnSpc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B52800-74D6-4A78-AC9B-8E737A1A3B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7565" y="4234415"/>
            <a:ext cx="9144000" cy="882001"/>
          </a:xfrm>
          <a:solidFill>
            <a:schemeClr val="accent2">
              <a:alpha val="54094"/>
            </a:schemeClr>
          </a:solidFill>
        </p:spPr>
        <p:txBody>
          <a:bodyPr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400" b="0" i="0" kern="1200" spc="65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B91F7B-C4AF-4FC6-A6BE-657DEF6D5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8DA08ED5-AEFE-4443-9040-726EF6690995}" type="datetime1">
              <a:rPr lang="en-US" smtClean="0"/>
              <a:pPr/>
              <a:t>4/30/2025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ED32F8-B0C7-4332-B0A5-BC19DD8C4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030946-D0C7-4F78-94B0-427DAA6D5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82EE24B5-652C-4DB5-B7C3-B5BBEC1280B1}" type="slidenum">
              <a:rPr lang="en-US" smtClean="0"/>
              <a:pPr/>
              <a:t>‹N›</a:t>
            </a:fld>
            <a:endParaRPr lang="en-US" dirty="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F83926BF-B639-1C8E-0221-13CD35F5C9E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639983" y="264703"/>
            <a:ext cx="2368809" cy="1443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5938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Slide">
    <p:bg>
      <p:bgPr>
        <a:gradFill flip="none" rotWithShape="1">
          <a:gsLst>
            <a:gs pos="0">
              <a:schemeClr val="accent4">
                <a:lumMod val="85000"/>
              </a:schemeClr>
            </a:gs>
            <a:gs pos="99000">
              <a:schemeClr val="accent4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C90CD059-EB8D-F151-0AB0-C1124D2B91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5516" t="11504" b="3791"/>
          <a:stretch/>
        </p:blipFill>
        <p:spPr>
          <a:xfrm>
            <a:off x="0" y="0"/>
            <a:ext cx="5220845" cy="68580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43751CCC-C47E-C825-58A5-919EC2FAC0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33125"/>
          <a:stretch/>
        </p:blipFill>
        <p:spPr>
          <a:xfrm>
            <a:off x="4084050" y="1443493"/>
            <a:ext cx="8096395" cy="5414507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B91F7B-C4AF-4FC6-A6BE-657DEF6D5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8DA08ED5-AEFE-4443-9040-726EF6690995}" type="datetime1">
              <a:rPr lang="en-US" smtClean="0"/>
              <a:pPr/>
              <a:t>4/30/2025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ED32F8-B0C7-4332-B0A5-BC19DD8C4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030946-D0C7-4F78-94B0-427DAA6D5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82EE24B5-652C-4DB5-B7C3-B5BBEC1280B1}" type="slidenum">
              <a:rPr lang="en-US" smtClean="0"/>
              <a:pPr/>
              <a:t>‹N›</a:t>
            </a:fld>
            <a:endParaRPr lang="en-US" dirty="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4E981DF6-75B8-4F10-9F1A-97AAD1CCEB1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39983" y="264703"/>
            <a:ext cx="2368809" cy="1443493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5F3DFEA9-E5ED-DDA9-DCEC-75CABF9344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7565" y="2052767"/>
            <a:ext cx="9144000" cy="2128049"/>
          </a:xfrm>
        </p:spPr>
        <p:txBody>
          <a:bodyPr anchor="b">
            <a:normAutofit/>
          </a:bodyPr>
          <a:lstStyle>
            <a:lvl1pPr algn="l">
              <a:lnSpc>
                <a:spcPct val="125000"/>
              </a:lnSpc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AF2B8DBC-29A2-9F55-430E-7228E2D0EC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7565" y="4234415"/>
            <a:ext cx="9144000" cy="882001"/>
          </a:xfrm>
          <a:solidFill>
            <a:schemeClr val="accent2">
              <a:alpha val="54094"/>
            </a:schemeClr>
          </a:solidFill>
        </p:spPr>
        <p:txBody>
          <a:bodyPr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400" b="0" i="0" kern="1200" spc="65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7452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Slide">
    <p:bg>
      <p:bgPr>
        <a:gradFill flip="none" rotWithShape="1">
          <a:gsLst>
            <a:gs pos="0">
              <a:schemeClr val="accent4"/>
            </a:gs>
            <a:gs pos="98000">
              <a:schemeClr val="tx2">
                <a:lumMod val="90035"/>
                <a:lumOff val="9965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EA19819B-7582-11A9-35B4-7EB3EBD6C3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4604" b="6207"/>
          <a:stretch/>
        </p:blipFill>
        <p:spPr>
          <a:xfrm>
            <a:off x="-1" y="739848"/>
            <a:ext cx="4918075" cy="6118152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95BAC51-F85E-BF1D-FDDC-CC6AB15F85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6334"/>
          <a:stretch/>
        </p:blipFill>
        <p:spPr>
          <a:xfrm>
            <a:off x="3697385" y="2052767"/>
            <a:ext cx="6523012" cy="4805233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B91F7B-C4AF-4FC6-A6BE-657DEF6D5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8DA08ED5-AEFE-4443-9040-726EF6690995}" type="datetime1">
              <a:rPr lang="en-US" smtClean="0"/>
              <a:pPr/>
              <a:t>4/30/2025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ED32F8-B0C7-4332-B0A5-BC19DD8C4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030946-D0C7-4F78-94B0-427DAA6D5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82EE24B5-652C-4DB5-B7C3-B5BBEC1280B1}" type="slidenum">
              <a:rPr lang="en-US" smtClean="0"/>
              <a:pPr/>
              <a:t>‹N›</a:t>
            </a:fld>
            <a:endParaRPr lang="en-US" dirty="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4E981DF6-75B8-4F10-9F1A-97AAD1CCEB1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39983" y="264703"/>
            <a:ext cx="2368809" cy="1443493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5F3DFEA9-E5ED-DDA9-DCEC-75CABF9344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7565" y="2052767"/>
            <a:ext cx="9144000" cy="2128049"/>
          </a:xfrm>
        </p:spPr>
        <p:txBody>
          <a:bodyPr anchor="b">
            <a:normAutofit/>
          </a:bodyPr>
          <a:lstStyle>
            <a:lvl1pPr algn="l">
              <a:lnSpc>
                <a:spcPct val="125000"/>
              </a:lnSpc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AF2B8DBC-29A2-9F55-430E-7228E2D0EC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7565" y="4234415"/>
            <a:ext cx="9144000" cy="882001"/>
          </a:xfrm>
          <a:solidFill>
            <a:schemeClr val="accent2">
              <a:alpha val="54094"/>
            </a:schemeClr>
          </a:solidFill>
        </p:spPr>
        <p:txBody>
          <a:bodyPr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400" b="0" i="0" kern="1200" spc="65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7190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63D1688-6888-6A0C-DD26-76DF7E8CD41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97D165-49B0-44FF-A267-367F5A6EE3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3275" y="1300951"/>
            <a:ext cx="4793961" cy="2128049"/>
          </a:xfrm>
        </p:spPr>
        <p:txBody>
          <a:bodyPr anchor="b">
            <a:noAutofit/>
          </a:bodyPr>
          <a:lstStyle>
            <a:lvl1pPr algn="ctr">
              <a:lnSpc>
                <a:spcPct val="125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B52800-74D6-4A78-AC9B-8E737A1A3B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87091" y="2060323"/>
            <a:ext cx="2826327" cy="4618254"/>
          </a:xfrm>
          <a:noFill/>
        </p:spPr>
        <p:txBody>
          <a:bodyPr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500" b="0" i="0" kern="1200" spc="65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B91F7B-C4AF-4FC6-A6BE-657DEF6D5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fld id="{8DA08ED5-AEFE-4443-9040-726EF6690995}" type="datetime1">
              <a:rPr lang="en-US" smtClean="0"/>
              <a:pPr/>
              <a:t>4/30/2025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ED32F8-B0C7-4332-B0A5-BC19DD8C4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030946-D0C7-4F78-94B0-427DAA6D5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20000"/>
                    <a:lumOff val="80000"/>
                    <a:alpha val="70000"/>
                  </a:schemeClr>
                </a:solidFill>
              </a:defRPr>
            </a:lvl1pPr>
          </a:lstStyle>
          <a:p>
            <a:fld id="{82EE24B5-652C-4DB5-B7C3-B5BBEC1280B1}" type="slidenum">
              <a:rPr lang="en-US" smtClean="0"/>
              <a:pPr/>
              <a:t>‹N›</a:t>
            </a:fld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BEE31D9-D67F-13C2-EE24-FB1EB7E7CF3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39983" y="264703"/>
            <a:ext cx="2368809" cy="1443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1311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63D1688-6888-6A0C-DD26-76DF7E8CD41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97D165-49B0-44FF-A267-367F5A6EE3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3275" y="1300951"/>
            <a:ext cx="4793961" cy="2128049"/>
          </a:xfrm>
        </p:spPr>
        <p:txBody>
          <a:bodyPr anchor="b">
            <a:noAutofit/>
          </a:bodyPr>
          <a:lstStyle>
            <a:lvl1pPr algn="ctr">
              <a:lnSpc>
                <a:spcPct val="125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B52800-74D6-4A78-AC9B-8E737A1A3B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87091" y="2060323"/>
            <a:ext cx="2826327" cy="4618254"/>
          </a:xfrm>
          <a:noFill/>
        </p:spPr>
        <p:txBody>
          <a:bodyPr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500" b="0" i="0" kern="1200" spc="65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B91F7B-C4AF-4FC6-A6BE-657DEF6D5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fld id="{8DA08ED5-AEFE-4443-9040-726EF6690995}" type="datetime1">
              <a:rPr lang="en-US" smtClean="0"/>
              <a:pPr/>
              <a:t>4/30/2025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ED32F8-B0C7-4332-B0A5-BC19DD8C4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030946-D0C7-4F78-94B0-427DAA6D5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20000"/>
                    <a:lumOff val="80000"/>
                    <a:alpha val="70000"/>
                  </a:schemeClr>
                </a:solidFill>
              </a:defRPr>
            </a:lvl1pPr>
          </a:lstStyle>
          <a:p>
            <a:fld id="{82EE24B5-652C-4DB5-B7C3-B5BBEC1280B1}" type="slidenum">
              <a:rPr lang="en-US" smtClean="0"/>
              <a:pPr/>
              <a:t>‹N›</a:t>
            </a:fld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282970E4-0B3D-4CA8-B7D5-3F27E8948D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39983" y="264703"/>
            <a:ext cx="2368809" cy="1443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8051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11141-A77D-4E0E-8CAF-4CD3B2799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EFDE0-5A54-402A-B0C3-6BC0BB739C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2825AD-4585-4E37-A076-3D0070C930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10312"/>
            <a:ext cx="2613169" cy="365125"/>
          </a:xfrm>
        </p:spPr>
        <p:txBody>
          <a:bodyPr/>
          <a:lstStyle/>
          <a:p>
            <a:fld id="{0312561F-7E45-400C-8758-912CDFE9410A}" type="datetime1">
              <a:rPr lang="en-US" smtClean="0"/>
              <a:t>4/30/2025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2064AD-EDC3-4B13-8CD6-49EB60099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03963"/>
            <a:ext cx="4114800" cy="36512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465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image" Target="../media/image19.jpg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image" Target="../media/image18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A2371D00-9E1D-3A47-AB08-6E5EB89873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 r="24218"/>
          <a:stretch/>
        </p:blipFill>
        <p:spPr>
          <a:xfrm>
            <a:off x="10693400" y="5759481"/>
            <a:ext cx="1298149" cy="1043872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EC732-0DE2-456B-92A1-84321C9BD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816A5B-B156-4DC3-B18E-14F3E59A64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881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B0252E-67CD-4B33-849F-7B1449CF27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265863"/>
            <a:ext cx="842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accent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3B2591E0-5367-4F2F-9C30-2087D79A846D}" type="datetime1">
              <a:rPr lang="en-US" smtClean="0"/>
              <a:pPr/>
              <a:t>4/30/2025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620AD2-E3F8-48CB-8B72-B0945DF534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658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i="1">
                <a:solidFill>
                  <a:schemeClr val="accent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5DEFFD-817B-43EC-86F0-34DEA2BA5E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834784" y="12700"/>
            <a:ext cx="35711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 i="1">
                <a:solidFill>
                  <a:schemeClr val="accent4">
                    <a:alpha val="70000"/>
                  </a:schemeClr>
                </a:solidFill>
              </a:defRPr>
            </a:lvl1pPr>
          </a:lstStyle>
          <a:p>
            <a:fld id="{82EE24B5-652C-4DB5-B7C3-B5BBEC1280B1}" type="slidenum">
              <a:rPr lang="en-US" smtClean="0"/>
              <a:pPr/>
              <a:t>‹N›</a:t>
            </a:fld>
            <a:endParaRPr lang="en-US" dirty="0"/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E88910AA-90B4-7B44-EE66-034DA141589E}"/>
              </a:ext>
            </a:extLst>
          </p:cNvPr>
          <p:cNvPicPr>
            <a:picLocks noChangeAspect="1"/>
          </p:cNvPicPr>
          <p:nvPr userDrawn="1"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800" y="188913"/>
            <a:ext cx="538257" cy="58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101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49" r:id="rId2"/>
    <p:sldLayoutId id="2147483669" r:id="rId3"/>
    <p:sldLayoutId id="2147483668" r:id="rId4"/>
    <p:sldLayoutId id="2147483671" r:id="rId5"/>
    <p:sldLayoutId id="2147483672" r:id="rId6"/>
    <p:sldLayoutId id="2147483663" r:id="rId7"/>
    <p:sldLayoutId id="2147483664" r:id="rId8"/>
    <p:sldLayoutId id="2147483650" r:id="rId9"/>
    <p:sldLayoutId id="2147483665" r:id="rId10"/>
    <p:sldLayoutId id="2147483666" r:id="rId11"/>
    <p:sldLayoutId id="2147483651" r:id="rId12"/>
    <p:sldLayoutId id="2147483652" r:id="rId13"/>
    <p:sldLayoutId id="2147483653" r:id="rId14"/>
    <p:sldLayoutId id="2147483654" r:id="rId15"/>
    <p:sldLayoutId id="2147483655" r:id="rId16"/>
    <p:sldLayoutId id="2147483656" r:id="rId17"/>
    <p:sldLayoutId id="2147483657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accent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506" userDrawn="1">
          <p15:clr>
            <a:srgbClr val="F26B43"/>
          </p15:clr>
        </p15:guide>
        <p15:guide id="4" pos="7151" userDrawn="1">
          <p15:clr>
            <a:srgbClr val="F26B43"/>
          </p15:clr>
        </p15:guide>
        <p15:guide id="5" orient="horz" pos="119" userDrawn="1">
          <p15:clr>
            <a:srgbClr val="F26B43"/>
          </p15:clr>
        </p15:guide>
        <p15:guide id="6" orient="horz" pos="420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-1" y="-11424"/>
            <a:ext cx="12192001" cy="13255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5969" y="1679937"/>
            <a:ext cx="11326416" cy="4089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C54A832-7716-5D79-FF28-D3F447146FAB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425968" y="6359672"/>
            <a:ext cx="2516554" cy="165100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9F953A3-1CD3-CF50-C1ED-E967EC4BA2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/>
          <a:srcRect t="11997" r="6348"/>
          <a:stretch/>
        </p:blipFill>
        <p:spPr>
          <a:xfrm>
            <a:off x="10033212" y="5858933"/>
            <a:ext cx="2075424" cy="96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265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000" b="1" i="0" kern="1200">
          <a:solidFill>
            <a:schemeClr val="bg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08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pos="6015">
          <p15:clr>
            <a:srgbClr val="F26B43"/>
          </p15:clr>
        </p15:guide>
        <p15:guide id="4" pos="3120">
          <p15:clr>
            <a:srgbClr val="F26B43"/>
          </p15:clr>
        </p15:guide>
        <p15:guide id="5" orient="horz" pos="4079">
          <p15:clr>
            <a:srgbClr val="F26B43"/>
          </p15:clr>
        </p15:guide>
        <p15:guide id="6" orient="horz" pos="3725">
          <p15:clr>
            <a:srgbClr val="F26B43"/>
          </p15:clr>
        </p15:guide>
        <p15:guide id="7" orient="horz" pos="3634">
          <p15:clr>
            <a:srgbClr val="F26B43"/>
          </p15:clr>
        </p15:guide>
        <p15:guide id="8" orient="horz" pos="11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1.png"/><Relationship Id="rId7" Type="http://schemas.openxmlformats.org/officeDocument/2006/relationships/image" Target="../media/image4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10" Type="http://schemas.openxmlformats.org/officeDocument/2006/relationships/image" Target="../media/image50.png"/><Relationship Id="rId4" Type="http://schemas.openxmlformats.org/officeDocument/2006/relationships/image" Target="../media/image42.png"/><Relationship Id="rId9" Type="http://schemas.openxmlformats.org/officeDocument/2006/relationships/image" Target="../media/image4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12" Type="http://schemas.openxmlformats.org/officeDocument/2006/relationships/image" Target="../media/image66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10" Type="http://schemas.openxmlformats.org/officeDocument/2006/relationships/image" Target="../media/image75.png"/><Relationship Id="rId4" Type="http://schemas.openxmlformats.org/officeDocument/2006/relationships/image" Target="../media/image69.png"/><Relationship Id="rId9" Type="http://schemas.openxmlformats.org/officeDocument/2006/relationships/image" Target="../media/image7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DF80801-A740-3443-517B-1CE2B545B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589F68D-C9D5-E7A5-BAF6-A82A4E5ECE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2039514"/>
            <a:ext cx="9606280" cy="2128049"/>
          </a:xfrm>
        </p:spPr>
        <p:txBody>
          <a:bodyPr/>
          <a:lstStyle/>
          <a:p>
            <a:r>
              <a:rPr lang="en-GB" dirty="0"/>
              <a:t>CVH Whisky &amp; Gin Portfolio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8EFDDEA4-5DA1-2D0C-839E-8B626F6F1C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Competitive Set Positioning</a:t>
            </a:r>
          </a:p>
        </p:txBody>
      </p:sp>
    </p:spTree>
    <p:extLst>
      <p:ext uri="{BB962C8B-B14F-4D97-AF65-F5344CB8AC3E}">
        <p14:creationId xmlns:p14="http://schemas.microsoft.com/office/powerpoint/2010/main" val="270317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E408B4-4AEC-A1CE-4BCB-567A71C01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Bunnahabhain Islay Single Malt Scotch Whisky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E5372C-E472-97AD-CE1B-0DE8540BF1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922877"/>
            <a:ext cx="2195094" cy="21950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E4D9B79-41FA-137F-8860-4BB40784F1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1818" y="945949"/>
            <a:ext cx="2273720" cy="22737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CE14021-8576-4F0B-89CA-0CC80653AD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6719" y="995738"/>
            <a:ext cx="2198649" cy="219864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EA7B65D-5388-24CA-100A-D9BA0DEF558B}"/>
              </a:ext>
            </a:extLst>
          </p:cNvPr>
          <p:cNvSpPr txBox="1"/>
          <p:nvPr/>
        </p:nvSpPr>
        <p:spPr>
          <a:xfrm>
            <a:off x="508267" y="3117394"/>
            <a:ext cx="24993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Bunnahabbain Stiuireadair, 70cl, 46.3% ABV</a:t>
            </a:r>
          </a:p>
          <a:p>
            <a:pPr algn="ctr"/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3143716-528A-ED0B-07F6-8B13C141F6D5}"/>
              </a:ext>
            </a:extLst>
          </p:cNvPr>
          <p:cNvSpPr txBox="1"/>
          <p:nvPr/>
        </p:nvSpPr>
        <p:spPr>
          <a:xfrm>
            <a:off x="4368998" y="3071773"/>
            <a:ext cx="24993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Bunnahabbain Toiteach A Dha, 70cl, 46.3% ABV</a:t>
            </a:r>
          </a:p>
          <a:p>
            <a:pPr algn="ctr"/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A9F3849-E7EE-44E0-26DA-BF5FBCB4D26E}"/>
              </a:ext>
            </a:extLst>
          </p:cNvPr>
          <p:cNvSpPr txBox="1"/>
          <p:nvPr/>
        </p:nvSpPr>
        <p:spPr>
          <a:xfrm>
            <a:off x="8046719" y="3106450"/>
            <a:ext cx="24993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Bunnahabbain 12YO, 70cl, 46.3% ABV</a:t>
            </a:r>
          </a:p>
          <a:p>
            <a:pPr algn="ctr"/>
            <a:endParaRPr lang="en-GB" b="1" dirty="0">
              <a:solidFill>
                <a:srgbClr val="FF0000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CABCEA4-B5A4-92F0-E248-230F30814BF8}"/>
              </a:ext>
            </a:extLst>
          </p:cNvPr>
          <p:cNvCxnSpPr/>
          <p:nvPr/>
        </p:nvCxnSpPr>
        <p:spPr>
          <a:xfrm>
            <a:off x="193040" y="4013200"/>
            <a:ext cx="1046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2AF9343-A43B-3A7E-363D-39C45770A17B}"/>
              </a:ext>
            </a:extLst>
          </p:cNvPr>
          <p:cNvSpPr txBox="1"/>
          <p:nvPr/>
        </p:nvSpPr>
        <p:spPr>
          <a:xfrm>
            <a:off x="4481818" y="4188234"/>
            <a:ext cx="5303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Bunnahabhain Competitive Set:</a:t>
            </a:r>
            <a:endParaRPr lang="en-GB" sz="16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DBFE007-E5CA-004F-F09A-C75947D659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4455" y="5312333"/>
            <a:ext cx="1594130" cy="59630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37A8562-C377-7CFF-5FEF-540AC415CB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5699" y="5176168"/>
            <a:ext cx="2394680" cy="78226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DBA9899-8BF5-8B92-3303-7701DD65B92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55194" y="4946820"/>
            <a:ext cx="1297168" cy="12409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1E0A70D-6777-5C01-31BB-EE59F847478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0998" y="4442174"/>
            <a:ext cx="2229002" cy="1632570"/>
          </a:xfrm>
          <a:prstGeom prst="rect">
            <a:avLst/>
          </a:prstGeom>
        </p:spPr>
      </p:pic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F454C122-9D46-C5E9-DF4C-F127BF157E99}"/>
              </a:ext>
            </a:extLst>
          </p:cNvPr>
          <p:cNvSpPr/>
          <p:nvPr/>
        </p:nvSpPr>
        <p:spPr>
          <a:xfrm>
            <a:off x="3194265" y="4123631"/>
            <a:ext cx="6843815" cy="2378757"/>
          </a:xfrm>
          <a:prstGeom prst="round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4100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E408B4-4AEC-A1CE-4BCB-567A71C01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Bunnahabhain Islay Single Malt Scotch Whisky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A7B65D-5388-24CA-100A-D9BA0DEF558B}"/>
              </a:ext>
            </a:extLst>
          </p:cNvPr>
          <p:cNvSpPr txBox="1"/>
          <p:nvPr/>
        </p:nvSpPr>
        <p:spPr>
          <a:xfrm>
            <a:off x="9408160" y="3029539"/>
            <a:ext cx="24993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Bunnahabbain 40YO 70cl, 41.9% ABV</a:t>
            </a:r>
          </a:p>
          <a:p>
            <a:pPr algn="ctr"/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3143716-528A-ED0B-07F6-8B13C141F6D5}"/>
              </a:ext>
            </a:extLst>
          </p:cNvPr>
          <p:cNvSpPr txBox="1"/>
          <p:nvPr/>
        </p:nvSpPr>
        <p:spPr>
          <a:xfrm>
            <a:off x="6559330" y="3083950"/>
            <a:ext cx="24993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Bunnahabbain 30YO, 70cl, 46.3% ABV</a:t>
            </a:r>
          </a:p>
          <a:p>
            <a:pPr algn="ctr"/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A9F3849-E7EE-44E0-26DA-BF5FBCB4D26E}"/>
              </a:ext>
            </a:extLst>
          </p:cNvPr>
          <p:cNvSpPr txBox="1"/>
          <p:nvPr/>
        </p:nvSpPr>
        <p:spPr>
          <a:xfrm>
            <a:off x="807602" y="2939344"/>
            <a:ext cx="24993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Bunnahabbain 18YO, 70cl, 46.3% ABV</a:t>
            </a:r>
          </a:p>
          <a:p>
            <a:pPr algn="ctr"/>
            <a:endParaRPr lang="en-GB" b="1" dirty="0">
              <a:solidFill>
                <a:srgbClr val="FF0000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CABCEA4-B5A4-92F0-E248-230F30814BF8}"/>
              </a:ext>
            </a:extLst>
          </p:cNvPr>
          <p:cNvCxnSpPr/>
          <p:nvPr/>
        </p:nvCxnSpPr>
        <p:spPr>
          <a:xfrm>
            <a:off x="193040" y="4013200"/>
            <a:ext cx="1046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2AF9343-A43B-3A7E-363D-39C45770A17B}"/>
              </a:ext>
            </a:extLst>
          </p:cNvPr>
          <p:cNvSpPr txBox="1"/>
          <p:nvPr/>
        </p:nvSpPr>
        <p:spPr>
          <a:xfrm>
            <a:off x="4481818" y="4188234"/>
            <a:ext cx="5303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Bunnahabhain Competitive Set:</a:t>
            </a:r>
            <a:endParaRPr lang="en-GB" sz="16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DBFE007-E5CA-004F-F09A-C75947D659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4455" y="5312333"/>
            <a:ext cx="1594130" cy="59630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37A8562-C377-7CFF-5FEF-540AC415CB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5699" y="5176168"/>
            <a:ext cx="2394680" cy="78226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DBA9899-8BF5-8B92-3303-7701DD65B9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5194" y="4946820"/>
            <a:ext cx="1297168" cy="12409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1E0A70D-6777-5C01-31BB-EE59F84747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0998" y="4442174"/>
            <a:ext cx="2229002" cy="1632570"/>
          </a:xfrm>
          <a:prstGeom prst="rect">
            <a:avLst/>
          </a:prstGeom>
        </p:spPr>
      </p:pic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F454C122-9D46-C5E9-DF4C-F127BF157E99}"/>
              </a:ext>
            </a:extLst>
          </p:cNvPr>
          <p:cNvSpPr/>
          <p:nvPr/>
        </p:nvSpPr>
        <p:spPr>
          <a:xfrm>
            <a:off x="3194265" y="4123631"/>
            <a:ext cx="6843815" cy="2378757"/>
          </a:xfrm>
          <a:prstGeom prst="round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353CF4-E177-0D54-73BC-B0D4562CB4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96859" y="945950"/>
            <a:ext cx="2165954" cy="21659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5C86FE-8BD2-B37F-ED01-D5B3C98B19B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3816" y="984520"/>
            <a:ext cx="2045019" cy="20450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3369D47-CE4E-0010-C263-3A1914D7C4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4021" y="783256"/>
            <a:ext cx="2208101" cy="22081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E332754-577E-CEDB-EDE3-78E45A864D4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57461" y="941785"/>
            <a:ext cx="2091919" cy="209191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FB52161-AE7D-E107-89B3-FDB9B17F6A76}"/>
              </a:ext>
            </a:extLst>
          </p:cNvPr>
          <p:cNvSpPr txBox="1"/>
          <p:nvPr/>
        </p:nvSpPr>
        <p:spPr>
          <a:xfrm>
            <a:off x="3656432" y="2991357"/>
            <a:ext cx="24993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Bunnahabbain 25YO, 70cl, 46.3% ABV</a:t>
            </a:r>
          </a:p>
          <a:p>
            <a:pPr algn="ctr"/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781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E408B4-4AEC-A1CE-4BCB-567A71C01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Deanston Highland Single Malt Scotch Whisky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3143716-528A-ED0B-07F6-8B13C141F6D5}"/>
              </a:ext>
            </a:extLst>
          </p:cNvPr>
          <p:cNvSpPr txBox="1"/>
          <p:nvPr/>
        </p:nvSpPr>
        <p:spPr>
          <a:xfrm>
            <a:off x="5769862" y="2998113"/>
            <a:ext cx="24993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Deanston 12YO, 70cl,  46.3% ABV</a:t>
            </a:r>
          </a:p>
          <a:p>
            <a:pPr algn="ctr"/>
            <a:endParaRPr lang="en-GB" b="1" dirty="0">
              <a:solidFill>
                <a:srgbClr val="FF0000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CABCEA4-B5A4-92F0-E248-230F30814BF8}"/>
              </a:ext>
            </a:extLst>
          </p:cNvPr>
          <p:cNvCxnSpPr/>
          <p:nvPr/>
        </p:nvCxnSpPr>
        <p:spPr>
          <a:xfrm>
            <a:off x="193040" y="4013200"/>
            <a:ext cx="1046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2AF9343-A43B-3A7E-363D-39C45770A17B}"/>
              </a:ext>
            </a:extLst>
          </p:cNvPr>
          <p:cNvSpPr txBox="1"/>
          <p:nvPr/>
        </p:nvSpPr>
        <p:spPr>
          <a:xfrm>
            <a:off x="4734560" y="4188598"/>
            <a:ext cx="5303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Deanston Competitive Set:</a:t>
            </a:r>
            <a:endParaRPr lang="en-GB" sz="1600" dirty="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F454C122-9D46-C5E9-DF4C-F127BF157E99}"/>
              </a:ext>
            </a:extLst>
          </p:cNvPr>
          <p:cNvSpPr/>
          <p:nvPr/>
        </p:nvSpPr>
        <p:spPr>
          <a:xfrm>
            <a:off x="3194265" y="4123631"/>
            <a:ext cx="6843815" cy="2378757"/>
          </a:xfrm>
          <a:prstGeom prst="round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E3AEDC9-D620-45CD-4903-24B2C64D1A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134" y="4448874"/>
            <a:ext cx="2485388" cy="14597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F5C9591-FD45-261F-4946-275B0E6F1B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8856" y="4954362"/>
            <a:ext cx="1713713" cy="7822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1BEEB4F-AA30-BAFB-1DF7-A54A4435FB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4930" y="4721583"/>
            <a:ext cx="1598523" cy="15985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CE3C4D9-4C0D-2F3F-7499-4901D19517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2628" y="5246713"/>
            <a:ext cx="2434754" cy="65226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25E8251-9F4F-AD72-24E4-91543648A6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54670" y="1020488"/>
            <a:ext cx="1929743" cy="19297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65FE776-4A57-06BA-39B8-34570D30323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2670" y="1100038"/>
            <a:ext cx="1860144" cy="186014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BF179C7-5EC9-142F-50FA-B2B04F571C8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50784" y="971485"/>
            <a:ext cx="2117249" cy="21172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9D9855A-88FE-827A-24A4-AB91B4515E40}"/>
              </a:ext>
            </a:extLst>
          </p:cNvPr>
          <p:cNvSpPr txBox="1"/>
          <p:nvPr/>
        </p:nvSpPr>
        <p:spPr>
          <a:xfrm>
            <a:off x="563062" y="2998113"/>
            <a:ext cx="24993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Deanston Virgin Oak 70cl,  46.3% ABV</a:t>
            </a:r>
          </a:p>
          <a:p>
            <a:pPr algn="ctr"/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5721592-6E24-3570-DA81-44291CC0D06E}"/>
              </a:ext>
            </a:extLst>
          </p:cNvPr>
          <p:cNvSpPr txBox="1"/>
          <p:nvPr/>
        </p:nvSpPr>
        <p:spPr>
          <a:xfrm>
            <a:off x="3146032" y="2998113"/>
            <a:ext cx="24993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Deanston Virgin Oak Cask Strength, 70cl,  58.5% ABV</a:t>
            </a:r>
          </a:p>
          <a:p>
            <a:pPr algn="ctr"/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D6E80E-0BDA-BB5B-8165-FFD0E283093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04108" y="977846"/>
            <a:ext cx="2118846" cy="21188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4495CE9-E1CE-B817-E7DC-992277EEC089}"/>
              </a:ext>
            </a:extLst>
          </p:cNvPr>
          <p:cNvSpPr txBox="1"/>
          <p:nvPr/>
        </p:nvSpPr>
        <p:spPr>
          <a:xfrm>
            <a:off x="8158480" y="2978905"/>
            <a:ext cx="24993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Deanston 18YO, 70cl,  46.3% ABV</a:t>
            </a:r>
          </a:p>
          <a:p>
            <a:pPr algn="ctr"/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33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E408B4-4AEC-A1CE-4BCB-567A71C01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Tobermory Single Malt Scotch Whisky (non peated)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3143716-528A-ED0B-07F6-8B13C141F6D5}"/>
              </a:ext>
            </a:extLst>
          </p:cNvPr>
          <p:cNvSpPr txBox="1"/>
          <p:nvPr/>
        </p:nvSpPr>
        <p:spPr>
          <a:xfrm>
            <a:off x="3146032" y="3069371"/>
            <a:ext cx="24993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Tobermory 12YO, 70cl,  46.3% ABV</a:t>
            </a:r>
          </a:p>
          <a:p>
            <a:pPr algn="ctr"/>
            <a:endParaRPr lang="en-GB" b="1" dirty="0">
              <a:solidFill>
                <a:srgbClr val="FF0000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CABCEA4-B5A4-92F0-E248-230F30814BF8}"/>
              </a:ext>
            </a:extLst>
          </p:cNvPr>
          <p:cNvCxnSpPr/>
          <p:nvPr/>
        </p:nvCxnSpPr>
        <p:spPr>
          <a:xfrm>
            <a:off x="193040" y="4013200"/>
            <a:ext cx="1046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2AF9343-A43B-3A7E-363D-39C45770A17B}"/>
              </a:ext>
            </a:extLst>
          </p:cNvPr>
          <p:cNvSpPr txBox="1"/>
          <p:nvPr/>
        </p:nvSpPr>
        <p:spPr>
          <a:xfrm>
            <a:off x="4734560" y="4188598"/>
            <a:ext cx="5303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Tobermory Competitive Set:</a:t>
            </a:r>
            <a:endParaRPr lang="en-GB" sz="1600" dirty="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F454C122-9D46-C5E9-DF4C-F127BF157E99}"/>
              </a:ext>
            </a:extLst>
          </p:cNvPr>
          <p:cNvSpPr/>
          <p:nvPr/>
        </p:nvSpPr>
        <p:spPr>
          <a:xfrm>
            <a:off x="3194265" y="4123631"/>
            <a:ext cx="6843815" cy="2378757"/>
          </a:xfrm>
          <a:prstGeom prst="round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D9855A-88FE-827A-24A4-AB91B4515E40}"/>
              </a:ext>
            </a:extLst>
          </p:cNvPr>
          <p:cNvSpPr txBox="1"/>
          <p:nvPr/>
        </p:nvSpPr>
        <p:spPr>
          <a:xfrm>
            <a:off x="5596376" y="3082572"/>
            <a:ext cx="24993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Tobermory 26YO 70cl, </a:t>
            </a:r>
          </a:p>
          <a:p>
            <a:pPr algn="ctr"/>
            <a:r>
              <a:rPr lang="en-GB" sz="1600" dirty="0"/>
              <a:t> ABV </a:t>
            </a:r>
            <a:r>
              <a:rPr lang="en-GB" sz="1600" i="1" dirty="0"/>
              <a:t>49.2%</a:t>
            </a:r>
          </a:p>
          <a:p>
            <a:pPr algn="ctr"/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18A0F5-FBC8-2243-4134-2C9EB36941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70" y="4680946"/>
            <a:ext cx="2642820" cy="9538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2FF059-E9D0-E5DD-08C8-121AF2A122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9260" y="5244317"/>
            <a:ext cx="1433805" cy="14338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F4B8202-C30F-08D8-54F9-3D1D3B352D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6312" y="4851344"/>
            <a:ext cx="1700663" cy="46166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EDA4C59-F14C-4F0B-79F2-FD94FBBC57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1378" y="4782597"/>
            <a:ext cx="1608848" cy="53215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B3DEB64-D8FE-C8AA-4301-208C21191B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4694" y="5466539"/>
            <a:ext cx="2485316" cy="83326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923B01D-C98D-463C-6E01-258B5936B1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57653" y="4680946"/>
            <a:ext cx="2114550" cy="111442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A9F35D6-F227-9F50-0C5F-EFBD38A97A3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40404" y="957001"/>
            <a:ext cx="2117249" cy="211724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2E69146-A5C8-E6C5-10CB-238E6308248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64498" y="912765"/>
            <a:ext cx="2036880" cy="220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9620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E408B4-4AEC-A1CE-4BCB-567A71C01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Ledaig Single Malt Scotch Whisky (peated)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3143716-528A-ED0B-07F6-8B13C141F6D5}"/>
              </a:ext>
            </a:extLst>
          </p:cNvPr>
          <p:cNvSpPr txBox="1"/>
          <p:nvPr/>
        </p:nvSpPr>
        <p:spPr>
          <a:xfrm>
            <a:off x="2536432" y="3040996"/>
            <a:ext cx="24993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Ledaig Rioja Cask 70cl,  46.3% ABV</a:t>
            </a:r>
          </a:p>
          <a:p>
            <a:pPr algn="ctr"/>
            <a:endParaRPr lang="en-GB" b="1" dirty="0">
              <a:solidFill>
                <a:srgbClr val="FF0000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CABCEA4-B5A4-92F0-E248-230F30814BF8}"/>
              </a:ext>
            </a:extLst>
          </p:cNvPr>
          <p:cNvCxnSpPr/>
          <p:nvPr/>
        </p:nvCxnSpPr>
        <p:spPr>
          <a:xfrm>
            <a:off x="193040" y="4013200"/>
            <a:ext cx="1046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2AF9343-A43B-3A7E-363D-39C45770A17B}"/>
              </a:ext>
            </a:extLst>
          </p:cNvPr>
          <p:cNvSpPr txBox="1"/>
          <p:nvPr/>
        </p:nvSpPr>
        <p:spPr>
          <a:xfrm>
            <a:off x="4734560" y="4188598"/>
            <a:ext cx="5303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Ledaig Competitive Set:</a:t>
            </a:r>
            <a:endParaRPr lang="en-GB" sz="1600" dirty="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F454C122-9D46-C5E9-DF4C-F127BF157E99}"/>
              </a:ext>
            </a:extLst>
          </p:cNvPr>
          <p:cNvSpPr/>
          <p:nvPr/>
        </p:nvSpPr>
        <p:spPr>
          <a:xfrm>
            <a:off x="3194265" y="4123631"/>
            <a:ext cx="6843815" cy="2378757"/>
          </a:xfrm>
          <a:prstGeom prst="round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D9855A-88FE-827A-24A4-AB91B4515E40}"/>
              </a:ext>
            </a:extLst>
          </p:cNvPr>
          <p:cNvSpPr txBox="1"/>
          <p:nvPr/>
        </p:nvSpPr>
        <p:spPr>
          <a:xfrm>
            <a:off x="4775190" y="3083001"/>
            <a:ext cx="24993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Ledaig 10YO 70cl, </a:t>
            </a:r>
          </a:p>
          <a:p>
            <a:pPr algn="ctr"/>
            <a:r>
              <a:rPr lang="en-GB" sz="1600" dirty="0"/>
              <a:t>46.3% ABV</a:t>
            </a:r>
          </a:p>
          <a:p>
            <a:pPr algn="ctr"/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2FF059-E9D0-E5DD-08C8-121AF2A122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9260" y="5244317"/>
            <a:ext cx="1433805" cy="14338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F4B8202-C30F-08D8-54F9-3D1D3B352D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6312" y="4851344"/>
            <a:ext cx="1700663" cy="46166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EDA4C59-F14C-4F0B-79F2-FD94FBBC57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1378" y="4782597"/>
            <a:ext cx="1608848" cy="53215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B3DEB64-D8FE-C8AA-4301-208C21191B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4694" y="5466539"/>
            <a:ext cx="2485316" cy="83326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923B01D-C98D-463C-6E01-258B5936B1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57653" y="4680946"/>
            <a:ext cx="2114550" cy="11144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E4AF5B6-2098-86ED-0F07-03C5FA953CE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1405" y="4742750"/>
            <a:ext cx="2950566" cy="9908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B746912-458D-2A1C-BBAD-5D0AA02F8BC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64551" y="974963"/>
            <a:ext cx="2109999" cy="21099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716FD83-6B36-BEF2-EA67-9F15B357542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67763" y="1010916"/>
            <a:ext cx="2182993" cy="21099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9AAD138-1CDC-234B-0339-F1A20022443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49364" y="903147"/>
            <a:ext cx="2195896" cy="219589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C8CDD8D-80F8-07A3-03B3-9EA8BCD8038E}"/>
              </a:ext>
            </a:extLst>
          </p:cNvPr>
          <p:cNvSpPr txBox="1"/>
          <p:nvPr/>
        </p:nvSpPr>
        <p:spPr>
          <a:xfrm>
            <a:off x="7010866" y="3094704"/>
            <a:ext cx="24993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Ledaig 18YO 70cl, </a:t>
            </a:r>
          </a:p>
          <a:p>
            <a:pPr algn="ctr"/>
            <a:r>
              <a:rPr lang="en-GB" sz="1600" dirty="0"/>
              <a:t>46.3% ABV</a:t>
            </a:r>
          </a:p>
          <a:p>
            <a:pPr algn="ctr"/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411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E408B4-4AEC-A1CE-4BCB-567A71C01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Tobermory Hebridean Gin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3143716-528A-ED0B-07F6-8B13C141F6D5}"/>
              </a:ext>
            </a:extLst>
          </p:cNvPr>
          <p:cNvSpPr txBox="1"/>
          <p:nvPr/>
        </p:nvSpPr>
        <p:spPr>
          <a:xfrm>
            <a:off x="2582825" y="3058602"/>
            <a:ext cx="24993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Tobermory Hebridean Gin, 70cl,  43.3% ABV</a:t>
            </a:r>
          </a:p>
          <a:p>
            <a:pPr algn="ctr"/>
            <a:endParaRPr lang="en-GB" b="1" dirty="0">
              <a:solidFill>
                <a:srgbClr val="FF0000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CABCEA4-B5A4-92F0-E248-230F30814BF8}"/>
              </a:ext>
            </a:extLst>
          </p:cNvPr>
          <p:cNvCxnSpPr/>
          <p:nvPr/>
        </p:nvCxnSpPr>
        <p:spPr>
          <a:xfrm>
            <a:off x="193040" y="4013200"/>
            <a:ext cx="1046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2AF9343-A43B-3A7E-363D-39C45770A17B}"/>
              </a:ext>
            </a:extLst>
          </p:cNvPr>
          <p:cNvSpPr txBox="1"/>
          <p:nvPr/>
        </p:nvSpPr>
        <p:spPr>
          <a:xfrm>
            <a:off x="4734560" y="4188598"/>
            <a:ext cx="5303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Tobermory Gin Competitive Set:</a:t>
            </a:r>
            <a:endParaRPr lang="en-GB" sz="1600" dirty="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F454C122-9D46-C5E9-DF4C-F127BF157E99}"/>
              </a:ext>
            </a:extLst>
          </p:cNvPr>
          <p:cNvSpPr/>
          <p:nvPr/>
        </p:nvSpPr>
        <p:spPr>
          <a:xfrm>
            <a:off x="3194265" y="4123631"/>
            <a:ext cx="6843815" cy="2378757"/>
          </a:xfrm>
          <a:prstGeom prst="round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18A0F5-FBC8-2243-4134-2C9EB36941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70" y="4680946"/>
            <a:ext cx="2642820" cy="9538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44A74E7-F103-4B2D-8E91-C4E8081118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8559" y="1036693"/>
            <a:ext cx="2092826" cy="19142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34A18D3-DA63-C405-B145-F86A38A756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1683" y="4876884"/>
            <a:ext cx="1850390" cy="13950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CD5FEAC-F389-4FFA-1856-A1F8E2D2FD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1236" y="4760693"/>
            <a:ext cx="2460569" cy="6672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58451F6-BA4D-5B09-0703-056446D9C6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4972" y="5698127"/>
            <a:ext cx="3320840" cy="57298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9FDBF27-9F1E-86FD-B35E-7047ECC0FBBD}"/>
              </a:ext>
            </a:extLst>
          </p:cNvPr>
          <p:cNvSpPr txBox="1"/>
          <p:nvPr/>
        </p:nvSpPr>
        <p:spPr>
          <a:xfrm>
            <a:off x="5744425" y="3058381"/>
            <a:ext cx="284777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Tobermory Hebridean Mountain Gin, 70cl,  43.3% ABV</a:t>
            </a:r>
          </a:p>
          <a:p>
            <a:pPr algn="ctr"/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A757C43-A3DC-A834-2DA2-EFA4F76D1AF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47061" y="1125355"/>
            <a:ext cx="2173961" cy="191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832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E408B4-4AEC-A1CE-4BCB-567A71C01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Black Bottle Blended Scotch Whisky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3143716-528A-ED0B-07F6-8B13C141F6D5}"/>
              </a:ext>
            </a:extLst>
          </p:cNvPr>
          <p:cNvSpPr txBox="1"/>
          <p:nvPr/>
        </p:nvSpPr>
        <p:spPr>
          <a:xfrm>
            <a:off x="780155" y="3190316"/>
            <a:ext cx="249936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Black Bottle 70cl,  40% ABV</a:t>
            </a:r>
          </a:p>
          <a:p>
            <a:pPr algn="ctr"/>
            <a:r>
              <a:rPr lang="en-GB" b="1" dirty="0">
                <a:solidFill>
                  <a:srgbClr val="FF0000"/>
                </a:solidFill>
              </a:rPr>
              <a:t>RRSP: £19.00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CABCEA4-B5A4-92F0-E248-230F30814BF8}"/>
              </a:ext>
            </a:extLst>
          </p:cNvPr>
          <p:cNvCxnSpPr/>
          <p:nvPr/>
        </p:nvCxnSpPr>
        <p:spPr>
          <a:xfrm>
            <a:off x="193040" y="4013200"/>
            <a:ext cx="1046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2AF9343-A43B-3A7E-363D-39C45770A17B}"/>
              </a:ext>
            </a:extLst>
          </p:cNvPr>
          <p:cNvSpPr txBox="1"/>
          <p:nvPr/>
        </p:nvSpPr>
        <p:spPr>
          <a:xfrm>
            <a:off x="3368644" y="4198726"/>
            <a:ext cx="5303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Original &amp; Alchemy Competitive Set:</a:t>
            </a:r>
            <a:endParaRPr lang="en-GB" sz="1400" dirty="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F454C122-9D46-C5E9-DF4C-F127BF157E99}"/>
              </a:ext>
            </a:extLst>
          </p:cNvPr>
          <p:cNvSpPr/>
          <p:nvPr/>
        </p:nvSpPr>
        <p:spPr>
          <a:xfrm>
            <a:off x="2904443" y="4110148"/>
            <a:ext cx="7286037" cy="2378757"/>
          </a:xfrm>
          <a:prstGeom prst="round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D9855A-88FE-827A-24A4-AB91B4515E40}"/>
              </a:ext>
            </a:extLst>
          </p:cNvPr>
          <p:cNvSpPr txBox="1"/>
          <p:nvPr/>
        </p:nvSpPr>
        <p:spPr>
          <a:xfrm>
            <a:off x="3412212" y="3213326"/>
            <a:ext cx="249936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Black Bottle 10YO  40% ABV</a:t>
            </a:r>
          </a:p>
          <a:p>
            <a:pPr algn="ctr"/>
            <a:r>
              <a:rPr lang="en-GB" b="1" dirty="0">
                <a:solidFill>
                  <a:srgbClr val="FF0000"/>
                </a:solidFill>
              </a:rPr>
              <a:t>RRSP: £30.00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5721592-6E24-3570-DA81-44291CC0D06E}"/>
              </a:ext>
            </a:extLst>
          </p:cNvPr>
          <p:cNvSpPr txBox="1"/>
          <p:nvPr/>
        </p:nvSpPr>
        <p:spPr>
          <a:xfrm>
            <a:off x="8436250" y="3069371"/>
            <a:ext cx="24993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Alchemy Series 5, 70cl,  46.3% ABV</a:t>
            </a:r>
          </a:p>
          <a:p>
            <a:pPr algn="ctr"/>
            <a:r>
              <a:rPr lang="en-GB" b="1" dirty="0">
                <a:solidFill>
                  <a:srgbClr val="FF0000"/>
                </a:solidFill>
              </a:rPr>
              <a:t>RRSP: £26.00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63D1084-47DF-83A5-71C9-65B4CE1DFE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995" y="4683411"/>
            <a:ext cx="2426331" cy="119343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B139447-A054-7A90-855C-AA3C0D1AB3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587" y="4660776"/>
            <a:ext cx="1074199" cy="121607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2ECBDE8-4CFC-8527-6AF9-16518B9A2E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9847" y="5640192"/>
            <a:ext cx="2278651" cy="78061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2849883-DD6A-13B1-3275-21A4127A3E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7290" y="4721574"/>
            <a:ext cx="2262912" cy="127288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4FF80A4-CC03-AB52-3D16-2DBFAE5D13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15970" y="4757338"/>
            <a:ext cx="936502" cy="81475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22CA920-4405-CE66-09D4-75D6D46FE52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03160" y="1036472"/>
            <a:ext cx="1529636" cy="203951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D36692A-7C85-3C4E-4E61-B032A2FD771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34335" y="1127134"/>
            <a:ext cx="1617164" cy="201052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A4DFDF1-F80C-BB49-E11D-60B0492704C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86330" y="843630"/>
            <a:ext cx="2499360" cy="249936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3B4B49F2-7A31-279C-1695-9EE647C715B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90392" y="815824"/>
            <a:ext cx="2499360" cy="2505752"/>
          </a:xfrm>
          <a:prstGeom prst="rect">
            <a:avLst/>
          </a:prstGeom>
        </p:spPr>
      </p:pic>
      <p:pic>
        <p:nvPicPr>
          <p:cNvPr id="33" name="Picture 32" descr="A bottle of alcohol&#10;&#10;Description automatically generated with medium confidence">
            <a:extLst>
              <a:ext uri="{FF2B5EF4-FFF2-40B4-BE49-F238E27FC236}">
                <a16:creationId xmlns:a16="http://schemas.microsoft.com/office/drawing/2014/main" id="{97BA86C6-945A-FCCC-33BD-79CE2509B4E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4510" y="883251"/>
            <a:ext cx="2426253" cy="2426253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13F9BE39-6CA1-9279-23B0-25A129ADD8BF}"/>
              </a:ext>
            </a:extLst>
          </p:cNvPr>
          <p:cNvSpPr txBox="1"/>
          <p:nvPr/>
        </p:nvSpPr>
        <p:spPr>
          <a:xfrm>
            <a:off x="6006319" y="3120124"/>
            <a:ext cx="24993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Alchemy Series 70cl,  </a:t>
            </a:r>
          </a:p>
          <a:p>
            <a:pPr algn="ctr"/>
            <a:r>
              <a:rPr lang="en-GB" sz="1600" dirty="0"/>
              <a:t>46.3% ABV</a:t>
            </a:r>
          </a:p>
          <a:p>
            <a:pPr algn="ctr"/>
            <a:r>
              <a:rPr lang="en-GB" b="1" dirty="0">
                <a:solidFill>
                  <a:srgbClr val="FF0000"/>
                </a:solidFill>
              </a:rPr>
              <a:t>RRSP: £26.00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EC9D47C-CFA7-F4C7-F1FF-C106DD677091}"/>
              </a:ext>
            </a:extLst>
          </p:cNvPr>
          <p:cNvCxnSpPr>
            <a:cxnSpLocks/>
          </p:cNvCxnSpPr>
          <p:nvPr/>
        </p:nvCxnSpPr>
        <p:spPr>
          <a:xfrm>
            <a:off x="7430565" y="4345309"/>
            <a:ext cx="0" cy="18696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B1964B2B-E894-F179-3FE2-986F2ED8FAD0}"/>
              </a:ext>
            </a:extLst>
          </p:cNvPr>
          <p:cNvSpPr txBox="1"/>
          <p:nvPr/>
        </p:nvSpPr>
        <p:spPr>
          <a:xfrm>
            <a:off x="7430565" y="4217418"/>
            <a:ext cx="27367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BB 10YO Competitive Set: </a:t>
            </a:r>
            <a:endParaRPr lang="en-GB" sz="1400" dirty="0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7E5D2BB5-32F2-4B6B-8488-4C0978E4398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936387" y="4893080"/>
            <a:ext cx="1494224" cy="1494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8981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E408B4-4AEC-A1CE-4BCB-567A71C01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Scottish Leader Blended Scotch Whisky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3143716-528A-ED0B-07F6-8B13C141F6D5}"/>
              </a:ext>
            </a:extLst>
          </p:cNvPr>
          <p:cNvSpPr txBox="1"/>
          <p:nvPr/>
        </p:nvSpPr>
        <p:spPr>
          <a:xfrm>
            <a:off x="780155" y="3190316"/>
            <a:ext cx="249936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Original, 70cl,  40% ABV</a:t>
            </a:r>
          </a:p>
          <a:p>
            <a:pPr algn="ctr"/>
            <a:r>
              <a:rPr lang="en-GB" b="1" dirty="0">
                <a:solidFill>
                  <a:srgbClr val="FF0000"/>
                </a:solidFill>
              </a:rPr>
              <a:t>RRSP: £16.00 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CABCEA4-B5A4-92F0-E248-230F30814BF8}"/>
              </a:ext>
            </a:extLst>
          </p:cNvPr>
          <p:cNvCxnSpPr/>
          <p:nvPr/>
        </p:nvCxnSpPr>
        <p:spPr>
          <a:xfrm>
            <a:off x="193040" y="4013200"/>
            <a:ext cx="1046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2AF9343-A43B-3A7E-363D-39C45770A17B}"/>
              </a:ext>
            </a:extLst>
          </p:cNvPr>
          <p:cNvSpPr txBox="1"/>
          <p:nvPr/>
        </p:nvSpPr>
        <p:spPr>
          <a:xfrm>
            <a:off x="3895701" y="4137108"/>
            <a:ext cx="5303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Scottish Leader Competitive Set:</a:t>
            </a:r>
            <a:endParaRPr lang="en-GB" sz="1600" dirty="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F454C122-9D46-C5E9-DF4C-F127BF157E99}"/>
              </a:ext>
            </a:extLst>
          </p:cNvPr>
          <p:cNvSpPr/>
          <p:nvPr/>
        </p:nvSpPr>
        <p:spPr>
          <a:xfrm>
            <a:off x="2904443" y="4110148"/>
            <a:ext cx="7286037" cy="2378757"/>
          </a:xfrm>
          <a:prstGeom prst="round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D9855A-88FE-827A-24A4-AB91B4515E40}"/>
              </a:ext>
            </a:extLst>
          </p:cNvPr>
          <p:cNvSpPr txBox="1"/>
          <p:nvPr/>
        </p:nvSpPr>
        <p:spPr>
          <a:xfrm>
            <a:off x="3389221" y="3283820"/>
            <a:ext cx="249936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Supreme, 70cl, 40% ABV</a:t>
            </a:r>
          </a:p>
          <a:p>
            <a:pPr algn="ctr"/>
            <a:r>
              <a:rPr lang="en-GB" b="1" dirty="0">
                <a:solidFill>
                  <a:srgbClr val="FF0000"/>
                </a:solidFill>
              </a:rPr>
              <a:t>RRSP: £20.00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5721592-6E24-3570-DA81-44291CC0D06E}"/>
              </a:ext>
            </a:extLst>
          </p:cNvPr>
          <p:cNvSpPr txBox="1"/>
          <p:nvPr/>
        </p:nvSpPr>
        <p:spPr>
          <a:xfrm>
            <a:off x="8698277" y="3283819"/>
            <a:ext cx="249936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12 Years Old, 70cl, 40% ABV  </a:t>
            </a:r>
          </a:p>
          <a:p>
            <a:pPr algn="ctr"/>
            <a:r>
              <a:rPr lang="en-GB" b="1" dirty="0">
                <a:solidFill>
                  <a:srgbClr val="FF0000"/>
                </a:solidFill>
              </a:rPr>
              <a:t>RRSP: £32.00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3F9BE39-6CA1-9279-23B0-25A129ADD8BF}"/>
              </a:ext>
            </a:extLst>
          </p:cNvPr>
          <p:cNvSpPr txBox="1"/>
          <p:nvPr/>
        </p:nvSpPr>
        <p:spPr>
          <a:xfrm>
            <a:off x="6104802" y="3266051"/>
            <a:ext cx="249936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Sherry Cask, 70cl, 40% ABV</a:t>
            </a:r>
          </a:p>
          <a:p>
            <a:pPr algn="ctr"/>
            <a:r>
              <a:rPr lang="en-GB" b="1" dirty="0">
                <a:solidFill>
                  <a:srgbClr val="FF0000"/>
                </a:solidFill>
              </a:rPr>
              <a:t>RRSP: £22.00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1964B2B-E894-F179-3FE2-986F2ED8FAD0}"/>
              </a:ext>
            </a:extLst>
          </p:cNvPr>
          <p:cNvSpPr txBox="1"/>
          <p:nvPr/>
        </p:nvSpPr>
        <p:spPr>
          <a:xfrm>
            <a:off x="7430565" y="4217418"/>
            <a:ext cx="27367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 </a:t>
            </a:r>
            <a:endParaRPr lang="en-GB" sz="1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8BC9C60-D77D-71AE-69BA-EE523683B4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29" y="4217418"/>
            <a:ext cx="2143125" cy="21431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07B3E40-E3F1-D96A-2B82-34B836199A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5539" y="1204419"/>
            <a:ext cx="493997" cy="19448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EFF9DAC-A9ED-CD12-E265-A53C5CEB7B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1694" y="960652"/>
            <a:ext cx="1582786" cy="23741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227026-2CF5-102C-9888-56C6A53221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5087" y="1002062"/>
            <a:ext cx="1762187" cy="23495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C808A63-3472-4821-B467-43F6B34321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20383" y="1059776"/>
            <a:ext cx="2255149" cy="225514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611406E-02FF-CE7A-3A74-8E8A2AC1892B}"/>
              </a:ext>
            </a:extLst>
          </p:cNvPr>
          <p:cNvSpPr txBox="1"/>
          <p:nvPr/>
        </p:nvSpPr>
        <p:spPr>
          <a:xfrm>
            <a:off x="3230744" y="4748801"/>
            <a:ext cx="1564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Original:</a:t>
            </a:r>
          </a:p>
          <a:p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520B205-FF3F-902E-307C-20480CDDB7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93936" y="5429913"/>
            <a:ext cx="1666009" cy="93713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9C2274A-C444-C390-A894-9EB7F28998D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94070" y="5129361"/>
            <a:ext cx="1072989" cy="121320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8EEC4BD-342B-A1E1-C677-7962621983EB}"/>
              </a:ext>
            </a:extLst>
          </p:cNvPr>
          <p:cNvSpPr txBox="1"/>
          <p:nvPr/>
        </p:nvSpPr>
        <p:spPr>
          <a:xfrm>
            <a:off x="5056240" y="4736612"/>
            <a:ext cx="1564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Supreme:</a:t>
            </a:r>
          </a:p>
          <a:p>
            <a:endParaRPr lang="en-GB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5A38453-2F45-AAB4-354C-23FC29483737}"/>
              </a:ext>
            </a:extLst>
          </p:cNvPr>
          <p:cNvSpPr txBox="1"/>
          <p:nvPr/>
        </p:nvSpPr>
        <p:spPr>
          <a:xfrm>
            <a:off x="6772029" y="4734812"/>
            <a:ext cx="1564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Sherry Cask:</a:t>
            </a:r>
          </a:p>
          <a:p>
            <a:endParaRPr lang="en-GB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5DDC19E-09B2-361E-CFF8-92981D0F1DA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15994" y="5610274"/>
            <a:ext cx="1677585" cy="57414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1788B20-1589-7056-926A-7EDA61E0D9A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64478" y="5128718"/>
            <a:ext cx="1072988" cy="1072988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D08D14D3-A8FF-CB7D-4B38-9F17DB035529}"/>
              </a:ext>
            </a:extLst>
          </p:cNvPr>
          <p:cNvSpPr txBox="1"/>
          <p:nvPr/>
        </p:nvSpPr>
        <p:spPr>
          <a:xfrm>
            <a:off x="8549573" y="4724798"/>
            <a:ext cx="1564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12 Year Old:</a:t>
            </a:r>
          </a:p>
          <a:p>
            <a:endParaRPr lang="en-GB" dirty="0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AEAA825-8F5B-26C6-391B-B1323442BA40}"/>
              </a:ext>
            </a:extLst>
          </p:cNvPr>
          <p:cNvCxnSpPr/>
          <p:nvPr/>
        </p:nvCxnSpPr>
        <p:spPr>
          <a:xfrm>
            <a:off x="4700948" y="4724798"/>
            <a:ext cx="0" cy="14769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F89BCF85-01B4-F717-272C-2914CC335398}"/>
              </a:ext>
            </a:extLst>
          </p:cNvPr>
          <p:cNvCxnSpPr/>
          <p:nvPr/>
        </p:nvCxnSpPr>
        <p:spPr>
          <a:xfrm>
            <a:off x="6592522" y="4732849"/>
            <a:ext cx="0" cy="14769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6163D3A0-7443-D8EC-4B89-94D3BDDE718A}"/>
              </a:ext>
            </a:extLst>
          </p:cNvPr>
          <p:cNvCxnSpPr/>
          <p:nvPr/>
        </p:nvCxnSpPr>
        <p:spPr>
          <a:xfrm>
            <a:off x="8247274" y="4695720"/>
            <a:ext cx="0" cy="14887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85125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1">
      <a:dk1>
        <a:srgbClr val="000000"/>
      </a:dk1>
      <a:lt1>
        <a:srgbClr val="FFFFFF"/>
      </a:lt1>
      <a:dk2>
        <a:srgbClr val="141A25"/>
      </a:dk2>
      <a:lt2>
        <a:srgbClr val="BA7D60"/>
      </a:lt2>
      <a:accent1>
        <a:srgbClr val="320F3F"/>
      </a:accent1>
      <a:accent2>
        <a:srgbClr val="C9C2B5"/>
      </a:accent2>
      <a:accent3>
        <a:srgbClr val="70183C"/>
      </a:accent3>
      <a:accent4>
        <a:srgbClr val="3B2454"/>
      </a:accent4>
      <a:accent5>
        <a:srgbClr val="5F605E"/>
      </a:accent5>
      <a:accent6>
        <a:srgbClr val="F2B591"/>
      </a:accent6>
      <a:hlink>
        <a:srgbClr val="C9C2B5"/>
      </a:hlink>
      <a:folHlink>
        <a:srgbClr val="FBE5E0"/>
      </a:folHlink>
    </a:clrScheme>
    <a:fontScheme name="Custom 24">
      <a:majorFont>
        <a:latin typeface="Gill Sans MT"/>
        <a:ea typeface=""/>
        <a:cs typeface=""/>
      </a:majorFont>
      <a:minorFont>
        <a:latin typeface="Arial 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CVH_POWERPOINT_TEMP_Feb23" id="{6BC80A6D-13E8-584E-BE6E-B650AEB6C53A}" vid="{3D91871B-F13B-8F48-A7E7-DB7D63BE89AE}"/>
    </a:ext>
  </a:extLst>
</a:theme>
</file>

<file path=ppt/theme/theme2.xml><?xml version="1.0" encoding="utf-8"?>
<a:theme xmlns:a="http://schemas.openxmlformats.org/drawingml/2006/main" name="1_Office Theme">
  <a:themeElements>
    <a:clrScheme name="Custom 33">
      <a:dk1>
        <a:srgbClr val="000000"/>
      </a:dk1>
      <a:lt1>
        <a:srgbClr val="FFFFFF"/>
      </a:lt1>
      <a:dk2>
        <a:srgbClr val="141A25"/>
      </a:dk2>
      <a:lt2>
        <a:srgbClr val="BA7D60"/>
      </a:lt2>
      <a:accent1>
        <a:srgbClr val="320F3F"/>
      </a:accent1>
      <a:accent2>
        <a:srgbClr val="C9C2B5"/>
      </a:accent2>
      <a:accent3>
        <a:srgbClr val="70183C"/>
      </a:accent3>
      <a:accent4>
        <a:srgbClr val="32113F"/>
      </a:accent4>
      <a:accent5>
        <a:srgbClr val="5F605E"/>
      </a:accent5>
      <a:accent6>
        <a:srgbClr val="F6EDDE"/>
      </a:accent6>
      <a:hlink>
        <a:srgbClr val="C9C2B5"/>
      </a:hlink>
      <a:folHlink>
        <a:srgbClr val="FBE5E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03FE58D42A0A9468AF4389F4F5E85F2" ma:contentTypeVersion="24" ma:contentTypeDescription="Create a new document." ma:contentTypeScope="" ma:versionID="ae2d6125caa7b77818e34a96bc5ea280">
  <xsd:schema xmlns:xsd="http://www.w3.org/2001/XMLSchema" xmlns:xs="http://www.w3.org/2001/XMLSchema" xmlns:p="http://schemas.microsoft.com/office/2006/metadata/properties" xmlns:ns2="86d7fc50-62de-4ae2-be9a-dd3dfefa26b7" xmlns:ns3="a0e089d6-293f-40eb-a837-1947bff92d98" xmlns:ns4="ebb97f2b-354c-4caf-9795-749ccc5cfbf9" targetNamespace="http://schemas.microsoft.com/office/2006/metadata/properties" ma:root="true" ma:fieldsID="980b7f3cf1901765ef3322b3e5d51e89" ns2:_="" ns3:_="" ns4:_="">
    <xsd:import namespace="86d7fc50-62de-4ae2-be9a-dd3dfefa26b7"/>
    <xsd:import namespace="a0e089d6-293f-40eb-a837-1947bff92d98"/>
    <xsd:import namespace="ebb97f2b-354c-4caf-9795-749ccc5cfbf9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3:lcf76f155ced4ddcb4097134ff3c332f" minOccurs="0"/>
                <xsd:element ref="ns4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d7fc50-62de-4ae2-be9a-dd3dfefa26b7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9da8d979-534d-447c-a7b7-764a52f4c31c}" ma:internalName="TaxCatchAll" ma:readOnly="false" ma:showField="CatchAllData" ma:web="86d7fc50-62de-4ae2-be9a-dd3dfefa26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e089d6-293f-40eb-a837-1947bff92d98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10" nillable="true" ma:taxonomy="true" ma:internalName="lcf76f155ced4ddcb4097134ff3c332f" ma:taxonomyFieldName="MediaServiceImageTags" ma:displayName="Image Tags" ma:readOnly="false" ma:fieldId="{5cf76f15-5ced-4ddc-b409-7134ff3c332f}" ma:taxonomyMulti="true" ma:sspId="769986b7-1f18-4521-89af-89260f6319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b97f2b-354c-4caf-9795-749ccc5cfbf9" elementFormDefault="qualified">
    <xsd:import namespace="http://schemas.microsoft.com/office/2006/documentManagement/types"/>
    <xsd:import namespace="http://schemas.microsoft.com/office/infopath/2007/PartnerControls"/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6d7fc50-62de-4ae2-be9a-dd3dfefa26b7" xsi:nil="true"/>
    <lcf76f155ced4ddcb4097134ff3c332f xmlns="a0e089d6-293f-40eb-a837-1947bff92d9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2DDA16B-F3AC-4A5B-9F5F-6F5A8F47A9E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51B25A2-F1B2-4F9C-B928-69BED2D3D6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6d7fc50-62de-4ae2-be9a-dd3dfefa26b7"/>
    <ds:schemaRef ds:uri="a0e089d6-293f-40eb-a837-1947bff92d98"/>
    <ds:schemaRef ds:uri="ebb97f2b-354c-4caf-9795-749ccc5cfbf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118CE8-9293-4220-BA3B-5D353B13ABC9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86d7fc50-62de-4ae2-be9a-dd3dfefa26b7"/>
    <ds:schemaRef ds:uri="a0e089d6-293f-40eb-a837-1947bff92d9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CVH_POWERPOINT_TEMP_Feb23</Template>
  <TotalTime>624</TotalTime>
  <Words>354</Words>
  <Application>Microsoft Office PowerPoint</Application>
  <PresentationFormat>Widescreen</PresentationFormat>
  <Paragraphs>63</Paragraphs>
  <Slides>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9</vt:i4>
      </vt:variant>
    </vt:vector>
  </HeadingPairs>
  <TitlesOfParts>
    <vt:vector size="14" baseType="lpstr">
      <vt:lpstr>Arial</vt:lpstr>
      <vt:lpstr>Arial </vt:lpstr>
      <vt:lpstr>Verdana</vt:lpstr>
      <vt:lpstr>Office Theme</vt:lpstr>
      <vt:lpstr>1_Office Theme</vt:lpstr>
      <vt:lpstr>CVH Whisky &amp; Gin Portfolio</vt:lpstr>
      <vt:lpstr>Bunnahabhain Islay Single Malt Scotch Whisky</vt:lpstr>
      <vt:lpstr>Bunnahabhain Islay Single Malt Scotch Whisky</vt:lpstr>
      <vt:lpstr>Deanston Highland Single Malt Scotch Whisky</vt:lpstr>
      <vt:lpstr> Tobermory Single Malt Scotch Whisky (non peated)</vt:lpstr>
      <vt:lpstr> Ledaig Single Malt Scotch Whisky (peated)</vt:lpstr>
      <vt:lpstr> Tobermory Hebridean Gin</vt:lpstr>
      <vt:lpstr>Black Bottle Blended Scotch Whisky</vt:lpstr>
      <vt:lpstr>Scottish Leader Blended Scotch Whisky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HEADING TO GO HERE</dc:title>
  <dc:creator>Dawn Ferguson</dc:creator>
  <cp:keywords/>
  <cp:lastModifiedBy>Lorenzo Bianchi</cp:lastModifiedBy>
  <cp:revision>5</cp:revision>
  <dcterms:created xsi:type="dcterms:W3CDTF">2023-02-14T11:18:10Z</dcterms:created>
  <dcterms:modified xsi:type="dcterms:W3CDTF">2025-04-30T10:31:31Z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0x010100703FE58D42A0A9468AF4389F4F5E85F2</vt:lpwstr>
  </property>
  <property fmtid="{D5CDD505-2E9C-101B-9397-08002B2CF9AE}" pid="3" name="GUID">
    <vt:lpwstr>9ff12eb5-5b30-480a-a936-42898fa5c772</vt:lpwstr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ExtendedDescription">
    <vt:lpwstr/>
  </property>
  <property fmtid="{D5CDD505-2E9C-101B-9397-08002B2CF9AE}" pid="7" name="SharedWithUsers">
    <vt:lpwstr>25;#Andrew Waite;#11;#Marcus McInally - Admin Account</vt:lpwstr>
  </property>
  <property fmtid="{D5CDD505-2E9C-101B-9397-08002B2CF9AE}" pid="8" name="TriggerFlowInfo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lcf76f155ced4ddcb4097134ff3c332f">
    <vt:lpwstr/>
  </property>
  <property fmtid="{D5CDD505-2E9C-101B-9397-08002B2CF9AE}" pid="12" name="MSIP_Label_defa4170-0d19-0005-0004-bc88714345d2_Enabled">
    <vt:lpwstr>true</vt:lpwstr>
  </property>
  <property fmtid="{D5CDD505-2E9C-101B-9397-08002B2CF9AE}" pid="13" name="MSIP_Label_defa4170-0d19-0005-0004-bc88714345d2_SetDate">
    <vt:lpwstr>2023-07-17T14:30:14Z</vt:lpwstr>
  </property>
  <property fmtid="{D5CDD505-2E9C-101B-9397-08002B2CF9AE}" pid="14" name="MSIP_Label_defa4170-0d19-0005-0004-bc88714345d2_Method">
    <vt:lpwstr>Standard</vt:lpwstr>
  </property>
  <property fmtid="{D5CDD505-2E9C-101B-9397-08002B2CF9AE}" pid="15" name="MSIP_Label_defa4170-0d19-0005-0004-bc88714345d2_Name">
    <vt:lpwstr>defa4170-0d19-0005-0004-bc88714345d2</vt:lpwstr>
  </property>
  <property fmtid="{D5CDD505-2E9C-101B-9397-08002B2CF9AE}" pid="16" name="MSIP_Label_defa4170-0d19-0005-0004-bc88714345d2_SiteId">
    <vt:lpwstr>0d0a9fd2-0a6b-4762-a348-8ab05bd40c69</vt:lpwstr>
  </property>
  <property fmtid="{D5CDD505-2E9C-101B-9397-08002B2CF9AE}" pid="17" name="MSIP_Label_defa4170-0d19-0005-0004-bc88714345d2_ActionId">
    <vt:lpwstr>cc818095-3a2c-4647-a6c5-f1e0a5282462</vt:lpwstr>
  </property>
  <property fmtid="{D5CDD505-2E9C-101B-9397-08002B2CF9AE}" pid="18" name="MSIP_Label_defa4170-0d19-0005-0004-bc88714345d2_ContentBits">
    <vt:lpwstr>0</vt:lpwstr>
  </property>
</Properties>
</file>